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8" r:id="rId3"/>
    <p:sldId id="308" r:id="rId4"/>
    <p:sldId id="309" r:id="rId5"/>
    <p:sldId id="310" r:id="rId6"/>
    <p:sldId id="312" r:id="rId7"/>
    <p:sldId id="311" r:id="rId8"/>
    <p:sldId id="313" r:id="rId9"/>
    <p:sldId id="314" r:id="rId10"/>
    <p:sldId id="315" r:id="rId11"/>
    <p:sldId id="316" r:id="rId12"/>
    <p:sldId id="317" r:id="rId13"/>
    <p:sldId id="318" r:id="rId14"/>
    <p:sldId id="320" r:id="rId15"/>
    <p:sldId id="319" r:id="rId16"/>
    <p:sldId id="321" r:id="rId17"/>
    <p:sldId id="322" r:id="rId18"/>
    <p:sldId id="323" r:id="rId19"/>
    <p:sldId id="324" r:id="rId20"/>
    <p:sldId id="325" r:id="rId21"/>
    <p:sldId id="326" r:id="rId22"/>
    <p:sldId id="327" r:id="rId23"/>
    <p:sldId id="328" r:id="rId24"/>
    <p:sldId id="330" r:id="rId25"/>
    <p:sldId id="329" r:id="rId26"/>
    <p:sldId id="331" r:id="rId27"/>
    <p:sldId id="332" r:id="rId28"/>
    <p:sldId id="333" r:id="rId29"/>
    <p:sldId id="334" r:id="rId30"/>
    <p:sldId id="335" r:id="rId31"/>
    <p:sldId id="336" r:id="rId32"/>
    <p:sldId id="339" r:id="rId33"/>
    <p:sldId id="338" r:id="rId34"/>
    <p:sldId id="340" r:id="rId35"/>
    <p:sldId id="341" r:id="rId36"/>
    <p:sldId id="342" r:id="rId37"/>
    <p:sldId id="337" r:id="rId38"/>
    <p:sldId id="343" r:id="rId39"/>
    <p:sldId id="344" r:id="rId40"/>
    <p:sldId id="345" r:id="rId41"/>
    <p:sldId id="346" r:id="rId42"/>
    <p:sldId id="347" r:id="rId43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80" autoAdjust="0"/>
    <p:restoredTop sz="94213" autoAdjust="0"/>
  </p:normalViewPr>
  <p:slideViewPr>
    <p:cSldViewPr snapToGrid="0" snapToObjects="1">
      <p:cViewPr varScale="1">
        <p:scale>
          <a:sx n="170" d="100"/>
          <a:sy n="170" d="100"/>
        </p:scale>
        <p:origin x="336" y="138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7B362828-37E7-43B8-95A2-CD3A1E1FF901}"/>
    <pc:docChg chg="undo addSld delSld modSld">
      <pc:chgData name="Kevin DeRudder" userId="b8db0611-c7c8-4114-b23c-d54441a090d5" providerId="ADAL" clId="{7B362828-37E7-43B8-95A2-CD3A1E1FF901}" dt="2018-12-20T09:49:55.391" v="169" actId="404"/>
      <pc:docMkLst>
        <pc:docMk/>
      </pc:docMkLst>
      <pc:sldChg chg="modSp">
        <pc:chgData name="Kevin DeRudder" userId="b8db0611-c7c8-4114-b23c-d54441a090d5" providerId="ADAL" clId="{7B362828-37E7-43B8-95A2-CD3A1E1FF901}" dt="2018-12-20T09:47:54.729" v="9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7B362828-37E7-43B8-95A2-CD3A1E1FF901}" dt="2018-12-20T09:47:54.729" v="9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modSp">
        <pc:chgData name="Kevin DeRudder" userId="b8db0611-c7c8-4114-b23c-d54441a090d5" providerId="ADAL" clId="{7B362828-37E7-43B8-95A2-CD3A1E1FF901}" dt="2018-12-20T09:47:59.608" v="13" actId="20577"/>
        <pc:sldMkLst>
          <pc:docMk/>
          <pc:sldMk cId="4140616196" sldId="258"/>
        </pc:sldMkLst>
        <pc:spChg chg="mod">
          <ac:chgData name="Kevin DeRudder" userId="b8db0611-c7c8-4114-b23c-d54441a090d5" providerId="ADAL" clId="{7B362828-37E7-43B8-95A2-CD3A1E1FF901}" dt="2018-12-20T09:47:59.608" v="13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 del">
        <pc:chgData name="Kevin DeRudder" userId="b8db0611-c7c8-4114-b23c-d54441a090d5" providerId="ADAL" clId="{7B362828-37E7-43B8-95A2-CD3A1E1FF901}" dt="2018-12-20T09:49:09.625" v="91" actId="2696"/>
        <pc:sldMkLst>
          <pc:docMk/>
          <pc:sldMk cId="1817877324" sldId="260"/>
        </pc:sldMkLst>
      </pc:sldChg>
      <pc:sldChg chg="add del">
        <pc:chgData name="Kevin DeRudder" userId="b8db0611-c7c8-4114-b23c-d54441a090d5" providerId="ADAL" clId="{7B362828-37E7-43B8-95A2-CD3A1E1FF901}" dt="2018-12-20T09:49:09.641" v="92" actId="2696"/>
        <pc:sldMkLst>
          <pc:docMk/>
          <pc:sldMk cId="3667063867" sldId="261"/>
        </pc:sldMkLst>
      </pc:sldChg>
      <pc:sldChg chg="add del">
        <pc:chgData name="Kevin DeRudder" userId="b8db0611-c7c8-4114-b23c-d54441a090d5" providerId="ADAL" clId="{7B362828-37E7-43B8-95A2-CD3A1E1FF901}" dt="2018-12-20T09:49:09.641" v="93" actId="2696"/>
        <pc:sldMkLst>
          <pc:docMk/>
          <pc:sldMk cId="4198500272" sldId="262"/>
        </pc:sldMkLst>
      </pc:sldChg>
      <pc:sldChg chg="add del">
        <pc:chgData name="Kevin DeRudder" userId="b8db0611-c7c8-4114-b23c-d54441a090d5" providerId="ADAL" clId="{7B362828-37E7-43B8-95A2-CD3A1E1FF901}" dt="2018-12-20T09:49:09.641" v="94" actId="2696"/>
        <pc:sldMkLst>
          <pc:docMk/>
          <pc:sldMk cId="2720561194" sldId="263"/>
        </pc:sldMkLst>
      </pc:sldChg>
      <pc:sldChg chg="add del">
        <pc:chgData name="Kevin DeRudder" userId="b8db0611-c7c8-4114-b23c-d54441a090d5" providerId="ADAL" clId="{7B362828-37E7-43B8-95A2-CD3A1E1FF901}" dt="2018-12-20T09:49:09.641" v="95" actId="2696"/>
        <pc:sldMkLst>
          <pc:docMk/>
          <pc:sldMk cId="2691336439" sldId="264"/>
        </pc:sldMkLst>
      </pc:sldChg>
      <pc:sldChg chg="add del">
        <pc:chgData name="Kevin DeRudder" userId="b8db0611-c7c8-4114-b23c-d54441a090d5" providerId="ADAL" clId="{7B362828-37E7-43B8-95A2-CD3A1E1FF901}" dt="2018-12-20T09:49:09.656" v="96" actId="2696"/>
        <pc:sldMkLst>
          <pc:docMk/>
          <pc:sldMk cId="3833142480" sldId="265"/>
        </pc:sldMkLst>
      </pc:sldChg>
      <pc:sldChg chg="add del">
        <pc:chgData name="Kevin DeRudder" userId="b8db0611-c7c8-4114-b23c-d54441a090d5" providerId="ADAL" clId="{7B362828-37E7-43B8-95A2-CD3A1E1FF901}" dt="2018-12-20T09:49:09.656" v="97" actId="2696"/>
        <pc:sldMkLst>
          <pc:docMk/>
          <pc:sldMk cId="3048821360" sldId="266"/>
        </pc:sldMkLst>
      </pc:sldChg>
      <pc:sldChg chg="add del">
        <pc:chgData name="Kevin DeRudder" userId="b8db0611-c7c8-4114-b23c-d54441a090d5" providerId="ADAL" clId="{7B362828-37E7-43B8-95A2-CD3A1E1FF901}" dt="2018-12-20T09:49:09.672" v="99" actId="2696"/>
        <pc:sldMkLst>
          <pc:docMk/>
          <pc:sldMk cId="3154742463" sldId="267"/>
        </pc:sldMkLst>
      </pc:sldChg>
      <pc:sldChg chg="add del">
        <pc:chgData name="Kevin DeRudder" userId="b8db0611-c7c8-4114-b23c-d54441a090d5" providerId="ADAL" clId="{7B362828-37E7-43B8-95A2-CD3A1E1FF901}" dt="2018-12-20T09:49:09.672" v="98" actId="2696"/>
        <pc:sldMkLst>
          <pc:docMk/>
          <pc:sldMk cId="9325889" sldId="268"/>
        </pc:sldMkLst>
      </pc:sldChg>
      <pc:sldChg chg="add del">
        <pc:chgData name="Kevin DeRudder" userId="b8db0611-c7c8-4114-b23c-d54441a090d5" providerId="ADAL" clId="{7B362828-37E7-43B8-95A2-CD3A1E1FF901}" dt="2018-12-20T09:49:09.672" v="100" actId="2696"/>
        <pc:sldMkLst>
          <pc:docMk/>
          <pc:sldMk cId="2301683655" sldId="269"/>
        </pc:sldMkLst>
      </pc:sldChg>
      <pc:sldChg chg="add del">
        <pc:chgData name="Kevin DeRudder" userId="b8db0611-c7c8-4114-b23c-d54441a090d5" providerId="ADAL" clId="{7B362828-37E7-43B8-95A2-CD3A1E1FF901}" dt="2018-12-20T09:49:09.687" v="101" actId="2696"/>
        <pc:sldMkLst>
          <pc:docMk/>
          <pc:sldMk cId="1152824791" sldId="270"/>
        </pc:sldMkLst>
      </pc:sldChg>
      <pc:sldChg chg="add del">
        <pc:chgData name="Kevin DeRudder" userId="b8db0611-c7c8-4114-b23c-d54441a090d5" providerId="ADAL" clId="{7B362828-37E7-43B8-95A2-CD3A1E1FF901}" dt="2018-12-20T09:49:09.687" v="102" actId="2696"/>
        <pc:sldMkLst>
          <pc:docMk/>
          <pc:sldMk cId="459263050" sldId="271"/>
        </pc:sldMkLst>
      </pc:sldChg>
      <pc:sldChg chg="add del">
        <pc:chgData name="Kevin DeRudder" userId="b8db0611-c7c8-4114-b23c-d54441a090d5" providerId="ADAL" clId="{7B362828-37E7-43B8-95A2-CD3A1E1FF901}" dt="2018-12-20T09:49:09.687" v="103" actId="2696"/>
        <pc:sldMkLst>
          <pc:docMk/>
          <pc:sldMk cId="268563880" sldId="272"/>
        </pc:sldMkLst>
      </pc:sldChg>
      <pc:sldChg chg="add del">
        <pc:chgData name="Kevin DeRudder" userId="b8db0611-c7c8-4114-b23c-d54441a090d5" providerId="ADAL" clId="{7B362828-37E7-43B8-95A2-CD3A1E1FF901}" dt="2018-12-20T09:49:09.703" v="104" actId="2696"/>
        <pc:sldMkLst>
          <pc:docMk/>
          <pc:sldMk cId="942952951" sldId="273"/>
        </pc:sldMkLst>
      </pc:sldChg>
      <pc:sldChg chg="add del">
        <pc:chgData name="Kevin DeRudder" userId="b8db0611-c7c8-4114-b23c-d54441a090d5" providerId="ADAL" clId="{7B362828-37E7-43B8-95A2-CD3A1E1FF901}" dt="2018-12-20T09:49:09.703" v="105" actId="2696"/>
        <pc:sldMkLst>
          <pc:docMk/>
          <pc:sldMk cId="3587696474" sldId="274"/>
        </pc:sldMkLst>
      </pc:sldChg>
      <pc:sldChg chg="add del">
        <pc:chgData name="Kevin DeRudder" userId="b8db0611-c7c8-4114-b23c-d54441a090d5" providerId="ADAL" clId="{7B362828-37E7-43B8-95A2-CD3A1E1FF901}" dt="2018-12-20T09:49:09.703" v="106" actId="2696"/>
        <pc:sldMkLst>
          <pc:docMk/>
          <pc:sldMk cId="2039632564" sldId="275"/>
        </pc:sldMkLst>
      </pc:sldChg>
      <pc:sldChg chg="add del">
        <pc:chgData name="Kevin DeRudder" userId="b8db0611-c7c8-4114-b23c-d54441a090d5" providerId="ADAL" clId="{7B362828-37E7-43B8-95A2-CD3A1E1FF901}" dt="2018-12-20T09:49:09.719" v="107" actId="2696"/>
        <pc:sldMkLst>
          <pc:docMk/>
          <pc:sldMk cId="1652141090" sldId="276"/>
        </pc:sldMkLst>
      </pc:sldChg>
      <pc:sldChg chg="add del">
        <pc:chgData name="Kevin DeRudder" userId="b8db0611-c7c8-4114-b23c-d54441a090d5" providerId="ADAL" clId="{7B362828-37E7-43B8-95A2-CD3A1E1FF901}" dt="2018-12-20T09:49:09.719" v="108" actId="2696"/>
        <pc:sldMkLst>
          <pc:docMk/>
          <pc:sldMk cId="3809235253" sldId="277"/>
        </pc:sldMkLst>
      </pc:sldChg>
      <pc:sldChg chg="add del">
        <pc:chgData name="Kevin DeRudder" userId="b8db0611-c7c8-4114-b23c-d54441a090d5" providerId="ADAL" clId="{7B362828-37E7-43B8-95A2-CD3A1E1FF901}" dt="2018-12-20T09:49:09.719" v="109" actId="2696"/>
        <pc:sldMkLst>
          <pc:docMk/>
          <pc:sldMk cId="2130022221" sldId="278"/>
        </pc:sldMkLst>
      </pc:sldChg>
      <pc:sldChg chg="add del">
        <pc:chgData name="Kevin DeRudder" userId="b8db0611-c7c8-4114-b23c-d54441a090d5" providerId="ADAL" clId="{7B362828-37E7-43B8-95A2-CD3A1E1FF901}" dt="2018-12-20T09:49:09.719" v="110" actId="2696"/>
        <pc:sldMkLst>
          <pc:docMk/>
          <pc:sldMk cId="4149996897" sldId="279"/>
        </pc:sldMkLst>
      </pc:sldChg>
      <pc:sldChg chg="add del">
        <pc:chgData name="Kevin DeRudder" userId="b8db0611-c7c8-4114-b23c-d54441a090d5" providerId="ADAL" clId="{7B362828-37E7-43B8-95A2-CD3A1E1FF901}" dt="2018-12-20T09:49:09.734" v="114" actId="2696"/>
        <pc:sldMkLst>
          <pc:docMk/>
          <pc:sldMk cId="1038774462" sldId="280"/>
        </pc:sldMkLst>
      </pc:sldChg>
      <pc:sldChg chg="add del">
        <pc:chgData name="Kevin DeRudder" userId="b8db0611-c7c8-4114-b23c-d54441a090d5" providerId="ADAL" clId="{7B362828-37E7-43B8-95A2-CD3A1E1FF901}" dt="2018-12-20T09:49:09.719" v="111" actId="2696"/>
        <pc:sldMkLst>
          <pc:docMk/>
          <pc:sldMk cId="1625979998" sldId="281"/>
        </pc:sldMkLst>
      </pc:sldChg>
      <pc:sldChg chg="add del">
        <pc:chgData name="Kevin DeRudder" userId="b8db0611-c7c8-4114-b23c-d54441a090d5" providerId="ADAL" clId="{7B362828-37E7-43B8-95A2-CD3A1E1FF901}" dt="2018-12-20T09:49:09.734" v="113" actId="2696"/>
        <pc:sldMkLst>
          <pc:docMk/>
          <pc:sldMk cId="3975991260" sldId="282"/>
        </pc:sldMkLst>
      </pc:sldChg>
      <pc:sldChg chg="add del">
        <pc:chgData name="Kevin DeRudder" userId="b8db0611-c7c8-4114-b23c-d54441a090d5" providerId="ADAL" clId="{7B362828-37E7-43B8-95A2-CD3A1E1FF901}" dt="2018-12-20T09:49:09.734" v="112" actId="2696"/>
        <pc:sldMkLst>
          <pc:docMk/>
          <pc:sldMk cId="1252019033" sldId="283"/>
        </pc:sldMkLst>
      </pc:sldChg>
      <pc:sldChg chg="add del">
        <pc:chgData name="Kevin DeRudder" userId="b8db0611-c7c8-4114-b23c-d54441a090d5" providerId="ADAL" clId="{7B362828-37E7-43B8-95A2-CD3A1E1FF901}" dt="2018-12-20T09:49:09.781" v="125" actId="2696"/>
        <pc:sldMkLst>
          <pc:docMk/>
          <pc:sldMk cId="2564751531" sldId="284"/>
        </pc:sldMkLst>
      </pc:sldChg>
      <pc:sldChg chg="add del">
        <pc:chgData name="Kevin DeRudder" userId="b8db0611-c7c8-4114-b23c-d54441a090d5" providerId="ADAL" clId="{7B362828-37E7-43B8-95A2-CD3A1E1FF901}" dt="2018-12-20T09:49:09.750" v="115" actId="2696"/>
        <pc:sldMkLst>
          <pc:docMk/>
          <pc:sldMk cId="916316002" sldId="285"/>
        </pc:sldMkLst>
      </pc:sldChg>
      <pc:sldChg chg="add del">
        <pc:chgData name="Kevin DeRudder" userId="b8db0611-c7c8-4114-b23c-d54441a090d5" providerId="ADAL" clId="{7B362828-37E7-43B8-95A2-CD3A1E1FF901}" dt="2018-12-20T09:49:09.750" v="117" actId="2696"/>
        <pc:sldMkLst>
          <pc:docMk/>
          <pc:sldMk cId="4248359672" sldId="286"/>
        </pc:sldMkLst>
      </pc:sldChg>
      <pc:sldChg chg="add del">
        <pc:chgData name="Kevin DeRudder" userId="b8db0611-c7c8-4114-b23c-d54441a090d5" providerId="ADAL" clId="{7B362828-37E7-43B8-95A2-CD3A1E1FF901}" dt="2018-12-20T09:49:09.765" v="119" actId="2696"/>
        <pc:sldMkLst>
          <pc:docMk/>
          <pc:sldMk cId="2929486774" sldId="287"/>
        </pc:sldMkLst>
      </pc:sldChg>
      <pc:sldChg chg="add del">
        <pc:chgData name="Kevin DeRudder" userId="b8db0611-c7c8-4114-b23c-d54441a090d5" providerId="ADAL" clId="{7B362828-37E7-43B8-95A2-CD3A1E1FF901}" dt="2018-12-20T09:49:09.750" v="116" actId="2696"/>
        <pc:sldMkLst>
          <pc:docMk/>
          <pc:sldMk cId="289936667" sldId="288"/>
        </pc:sldMkLst>
      </pc:sldChg>
      <pc:sldChg chg="add del">
        <pc:chgData name="Kevin DeRudder" userId="b8db0611-c7c8-4114-b23c-d54441a090d5" providerId="ADAL" clId="{7B362828-37E7-43B8-95A2-CD3A1E1FF901}" dt="2018-12-20T09:49:09.765" v="120" actId="2696"/>
        <pc:sldMkLst>
          <pc:docMk/>
          <pc:sldMk cId="2849809648" sldId="289"/>
        </pc:sldMkLst>
      </pc:sldChg>
      <pc:sldChg chg="add del">
        <pc:chgData name="Kevin DeRudder" userId="b8db0611-c7c8-4114-b23c-d54441a090d5" providerId="ADAL" clId="{7B362828-37E7-43B8-95A2-CD3A1E1FF901}" dt="2018-12-20T09:49:09.750" v="118" actId="2696"/>
        <pc:sldMkLst>
          <pc:docMk/>
          <pc:sldMk cId="2741264183" sldId="300"/>
        </pc:sldMkLst>
      </pc:sldChg>
      <pc:sldChg chg="add del">
        <pc:chgData name="Kevin DeRudder" userId="b8db0611-c7c8-4114-b23c-d54441a090d5" providerId="ADAL" clId="{7B362828-37E7-43B8-95A2-CD3A1E1FF901}" dt="2018-12-20T09:49:09.781" v="124" actId="2696"/>
        <pc:sldMkLst>
          <pc:docMk/>
          <pc:sldMk cId="4048398149" sldId="301"/>
        </pc:sldMkLst>
      </pc:sldChg>
      <pc:sldChg chg="add del">
        <pc:chgData name="Kevin DeRudder" userId="b8db0611-c7c8-4114-b23c-d54441a090d5" providerId="ADAL" clId="{7B362828-37E7-43B8-95A2-CD3A1E1FF901}" dt="2018-12-20T09:49:09.765" v="121" actId="2696"/>
        <pc:sldMkLst>
          <pc:docMk/>
          <pc:sldMk cId="1548890194" sldId="302"/>
        </pc:sldMkLst>
      </pc:sldChg>
      <pc:sldChg chg="add del">
        <pc:chgData name="Kevin DeRudder" userId="b8db0611-c7c8-4114-b23c-d54441a090d5" providerId="ADAL" clId="{7B362828-37E7-43B8-95A2-CD3A1E1FF901}" dt="2018-12-20T09:49:09.765" v="122" actId="2696"/>
        <pc:sldMkLst>
          <pc:docMk/>
          <pc:sldMk cId="1854309224" sldId="303"/>
        </pc:sldMkLst>
      </pc:sldChg>
      <pc:sldChg chg="add del">
        <pc:chgData name="Kevin DeRudder" userId="b8db0611-c7c8-4114-b23c-d54441a090d5" providerId="ADAL" clId="{7B362828-37E7-43B8-95A2-CD3A1E1FF901}" dt="2018-12-20T09:49:09.781" v="123" actId="2696"/>
        <pc:sldMkLst>
          <pc:docMk/>
          <pc:sldMk cId="4121920907" sldId="304"/>
        </pc:sldMkLst>
      </pc:sldChg>
      <pc:sldChg chg="add del">
        <pc:chgData name="Kevin DeRudder" userId="b8db0611-c7c8-4114-b23c-d54441a090d5" providerId="ADAL" clId="{7B362828-37E7-43B8-95A2-CD3A1E1FF901}" dt="2018-12-20T09:49:09.781" v="126" actId="2696"/>
        <pc:sldMkLst>
          <pc:docMk/>
          <pc:sldMk cId="2673127686" sldId="305"/>
        </pc:sldMkLst>
      </pc:sldChg>
      <pc:sldChg chg="add del">
        <pc:chgData name="Kevin DeRudder" userId="b8db0611-c7c8-4114-b23c-d54441a090d5" providerId="ADAL" clId="{7B362828-37E7-43B8-95A2-CD3A1E1FF901}" dt="2018-12-20T09:49:09.797" v="127" actId="2696"/>
        <pc:sldMkLst>
          <pc:docMk/>
          <pc:sldMk cId="147663253" sldId="306"/>
        </pc:sldMkLst>
      </pc:sldChg>
      <pc:sldChg chg="add del">
        <pc:chgData name="Kevin DeRudder" userId="b8db0611-c7c8-4114-b23c-d54441a090d5" providerId="ADAL" clId="{7B362828-37E7-43B8-95A2-CD3A1E1FF901}" dt="2018-12-20T09:49:09.797" v="128" actId="2696"/>
        <pc:sldMkLst>
          <pc:docMk/>
          <pc:sldMk cId="2203947313" sldId="307"/>
        </pc:sldMkLst>
      </pc:sldChg>
      <pc:sldChg chg="modSp add">
        <pc:chgData name="Kevin DeRudder" userId="b8db0611-c7c8-4114-b23c-d54441a090d5" providerId="ADAL" clId="{7B362828-37E7-43B8-95A2-CD3A1E1FF901}" dt="2018-12-20T09:49:19.249" v="153" actId="20577"/>
        <pc:sldMkLst>
          <pc:docMk/>
          <pc:sldMk cId="737203482" sldId="308"/>
        </pc:sldMkLst>
        <pc:spChg chg="mod">
          <ac:chgData name="Kevin DeRudder" userId="b8db0611-c7c8-4114-b23c-d54441a090d5" providerId="ADAL" clId="{7B362828-37E7-43B8-95A2-CD3A1E1FF901}" dt="2018-12-20T09:49:19.249" v="153" actId="20577"/>
          <ac:spMkLst>
            <pc:docMk/>
            <pc:sldMk cId="737203482" sldId="308"/>
            <ac:spMk id="5" creationId="{B8BE17F8-C6B1-4839-8B99-2FEFF56FD993}"/>
          </ac:spMkLst>
        </pc:spChg>
      </pc:sldChg>
      <pc:sldChg chg="addSp delSp modSp add">
        <pc:chgData name="Kevin DeRudder" userId="b8db0611-c7c8-4114-b23c-d54441a090d5" providerId="ADAL" clId="{7B362828-37E7-43B8-95A2-CD3A1E1FF901}" dt="2018-12-20T09:49:55.391" v="169" actId="404"/>
        <pc:sldMkLst>
          <pc:docMk/>
          <pc:sldMk cId="2997754586" sldId="309"/>
        </pc:sldMkLst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2" creationId="{86604360-A600-4C98-BC06-96B9C60FDBCF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3" creationId="{4A5D055B-9015-4880-AB30-847E9DD2284A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4" creationId="{A4B055CE-2D71-4230-AA7C-40ACC6B87E6D}"/>
          </ac:spMkLst>
        </pc:spChg>
        <pc:spChg chg="add mod">
          <ac:chgData name="Kevin DeRudder" userId="b8db0611-c7c8-4114-b23c-d54441a090d5" providerId="ADAL" clId="{7B362828-37E7-43B8-95A2-CD3A1E1FF901}" dt="2018-12-20T09:49:41.240" v="166" actId="20577"/>
          <ac:spMkLst>
            <pc:docMk/>
            <pc:sldMk cId="2997754586" sldId="309"/>
            <ac:spMk id="5" creationId="{DA1220E0-73B6-4AA2-87E0-CC27E6D1D183}"/>
          </ac:spMkLst>
        </pc:spChg>
        <pc:spChg chg="add mod">
          <ac:chgData name="Kevin DeRudder" userId="b8db0611-c7c8-4114-b23c-d54441a090d5" providerId="ADAL" clId="{7B362828-37E7-43B8-95A2-CD3A1E1FF901}" dt="2018-12-20T09:49:55.391" v="169" actId="404"/>
          <ac:spMkLst>
            <pc:docMk/>
            <pc:sldMk cId="2997754586" sldId="309"/>
            <ac:spMk id="6" creationId="{9155F87C-138F-4C5F-A60C-6C7FE0FA2FF7}"/>
          </ac:spMkLst>
        </pc:spChg>
      </pc:sld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09:46:22.904" v="1758" actId="2057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docs/ts/latest/guide/appmodule.html#main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launch the application by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bootstrapping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the root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AppModule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Among other things, the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bootstrapping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process creates the component(s) listed in the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bootstraparray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inserts each one into the browser DOM.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bootstrapped component is the base of its own tree of components. Inserting a bootstrapped component usually triggers a cascade of component creations that fill out that tree.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you can put more than one component tree on a host web page, that's not typical. Most applications have only one component tree and they bootstrap a single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component.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call the one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component anything you want but most developers call it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AppComponent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8114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8-1-2019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8-1-2019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Angular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Components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NgModule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2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750059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531717F-1E69-4831-B1F8-015C275A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Module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544C24-CD24-485C-94E6-08C84FD6F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Mechanism to group components, directives, pipes and services</a:t>
            </a:r>
          </a:p>
          <a:p>
            <a:endParaRPr lang="nl-BE" dirty="0"/>
          </a:p>
          <a:p>
            <a:r>
              <a:rPr lang="nl-BE" dirty="0"/>
              <a:t>Module A can make use of Module B, ...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435785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C6F5A-B522-4A99-A96C-187FEEC40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NgModule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63EF-506B-4D39-8E27-F7B9A1212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Organize an application into building blocks</a:t>
            </a:r>
          </a:p>
          <a:p>
            <a:endParaRPr lang="nl-BE" dirty="0"/>
          </a:p>
          <a:p>
            <a:r>
              <a:rPr lang="nl-BE" dirty="0"/>
              <a:t>Syntax (decorator function)</a:t>
            </a:r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pPr marL="457200" lvl="1" indent="0">
              <a:buNone/>
            </a:pPr>
            <a:r>
              <a:rPr lang="nl-BE" dirty="0"/>
              <a:t>Tells angular how to compile and run module code</a:t>
            </a:r>
          </a:p>
          <a:p>
            <a:pPr marL="457200" lvl="1" indent="0">
              <a:buNone/>
            </a:pPr>
            <a:r>
              <a:rPr lang="nl-BE" dirty="0"/>
              <a:t>Defines the components, directives, pipes, ...</a:t>
            </a:r>
          </a:p>
          <a:p>
            <a:endParaRPr lang="nl-BE" dirty="0"/>
          </a:p>
          <a:p>
            <a:endParaRPr lang="nl-BE" dirty="0"/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49591B-C637-46FF-9DFF-C2588092AD91}"/>
              </a:ext>
            </a:extLst>
          </p:cNvPr>
          <p:cNvSpPr/>
          <p:nvPr/>
        </p:nvSpPr>
        <p:spPr>
          <a:xfrm>
            <a:off x="812800" y="2405050"/>
            <a:ext cx="9515793" cy="178510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@NgModule({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imports:      [ BrowserModule ],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declarations: [ AppComponent ],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bootstrap:    [ AppComponent 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})</a:t>
            </a:r>
            <a:endParaRPr kumimoji="0" lang="nl-BE" sz="2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152027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41F3-3663-49CC-B328-B4285145B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module of modules: the root module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5B607-100A-42C3-B000-039648808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/>
          <a:lstStyle/>
          <a:p>
            <a:r>
              <a:rPr lang="nl-BE" dirty="0"/>
              <a:t>Most of the time called the AppModule</a:t>
            </a:r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9ACB50-4259-4CEC-8B97-E647657585E6}"/>
              </a:ext>
            </a:extLst>
          </p:cNvPr>
          <p:cNvSpPr/>
          <p:nvPr/>
        </p:nvSpPr>
        <p:spPr>
          <a:xfrm>
            <a:off x="778193" y="1432139"/>
            <a:ext cx="9515793" cy="406265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BrowserModule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'@angular/platform-browser'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NgModule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'@angular/core'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AppComponent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'./app.component'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@NgModule({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declarations: [AppComponent],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imports: [BrowserModule],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providers: [],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bootstrap: [AppComponent]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  <a:p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AppModule { }</a:t>
            </a:r>
          </a:p>
        </p:txBody>
      </p:sp>
    </p:spTree>
    <p:extLst>
      <p:ext uri="{BB962C8B-B14F-4D97-AF65-F5344CB8AC3E}">
        <p14:creationId xmlns:p14="http://schemas.microsoft.com/office/powerpoint/2010/main" val="951284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41F3-3663-49CC-B328-B4285145B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module of modules: the root module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5B607-100A-42C3-B000-039648808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/>
          <a:lstStyle/>
          <a:p>
            <a:r>
              <a:rPr lang="nl-BE" dirty="0"/>
              <a:t>Most of the time called the AppModule</a:t>
            </a:r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9ACB50-4259-4CEC-8B97-E647657585E6}"/>
              </a:ext>
            </a:extLst>
          </p:cNvPr>
          <p:cNvSpPr/>
          <p:nvPr/>
        </p:nvSpPr>
        <p:spPr>
          <a:xfrm>
            <a:off x="778193" y="1432139"/>
            <a:ext cx="9515793" cy="406265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BrowserModule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'@angular/platform-browser'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NgModule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'@angular/core'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AppComponent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'./app.component'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@NgModule({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declarations: [AppComponent],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imports: [BrowserModule],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providers: [],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bootstrap: [AppComponent]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  <a:p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AppModule {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928891-7A7B-4A64-89A9-BB8BCD9D8022}"/>
              </a:ext>
            </a:extLst>
          </p:cNvPr>
          <p:cNvSpPr txBox="1"/>
          <p:nvPr/>
        </p:nvSpPr>
        <p:spPr>
          <a:xfrm>
            <a:off x="5536089" y="3248020"/>
            <a:ext cx="2460930" cy="430887"/>
          </a:xfrm>
          <a:prstGeom prst="rect">
            <a:avLst/>
          </a:prstGeom>
          <a:solidFill>
            <a:srgbClr val="0F8FA9"/>
          </a:solidFill>
        </p:spPr>
        <p:txBody>
          <a:bodyPr wrap="none" rtlCol="0">
            <a:spAutoFit/>
          </a:bodyPr>
          <a:lstStyle/>
          <a:p>
            <a:r>
              <a:rPr lang="nl-BE" sz="2200" dirty="0">
                <a:solidFill>
                  <a:schemeClr val="bg1"/>
                </a:solidFill>
              </a:rPr>
              <a:t>Used components</a:t>
            </a:r>
          </a:p>
        </p:txBody>
      </p:sp>
    </p:spTree>
    <p:extLst>
      <p:ext uri="{BB962C8B-B14F-4D97-AF65-F5344CB8AC3E}">
        <p14:creationId xmlns:p14="http://schemas.microsoft.com/office/powerpoint/2010/main" val="4231959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41F3-3663-49CC-B328-B4285145B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module of modules: the root module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5B607-100A-42C3-B000-039648808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/>
          <a:lstStyle/>
          <a:p>
            <a:r>
              <a:rPr lang="nl-BE" dirty="0"/>
              <a:t>Most of the time called the AppModule</a:t>
            </a:r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9ACB50-4259-4CEC-8B97-E647657585E6}"/>
              </a:ext>
            </a:extLst>
          </p:cNvPr>
          <p:cNvSpPr/>
          <p:nvPr/>
        </p:nvSpPr>
        <p:spPr>
          <a:xfrm>
            <a:off x="778193" y="1432139"/>
            <a:ext cx="9515793" cy="406265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BrowserModule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'@angular/platform-browser'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NgModule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'@angular/core'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AppComponent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'./app.component'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@NgModule({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declarations: [AppComponent],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imports: [BrowserModule],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providers: [],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bootstrap: [AppComponent]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  <a:p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AppModule {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1F1187-8CA2-4B04-A113-A15F8675AB43}"/>
              </a:ext>
            </a:extLst>
          </p:cNvPr>
          <p:cNvSpPr txBox="1"/>
          <p:nvPr/>
        </p:nvSpPr>
        <p:spPr>
          <a:xfrm>
            <a:off x="4926770" y="3572158"/>
            <a:ext cx="5660268" cy="430887"/>
          </a:xfrm>
          <a:prstGeom prst="rect">
            <a:avLst/>
          </a:prstGeom>
          <a:solidFill>
            <a:srgbClr val="0F8FA9"/>
          </a:solidFill>
        </p:spPr>
        <p:txBody>
          <a:bodyPr wrap="square" rtlCol="0">
            <a:spAutoFit/>
          </a:bodyPr>
          <a:lstStyle/>
          <a:p>
            <a:r>
              <a:rPr lang="nl-BE" sz="2200" dirty="0">
                <a:solidFill>
                  <a:schemeClr val="bg1"/>
                </a:solidFill>
              </a:rPr>
              <a:t>Every application needs to run in a browser</a:t>
            </a:r>
          </a:p>
        </p:txBody>
      </p:sp>
    </p:spTree>
    <p:extLst>
      <p:ext uri="{BB962C8B-B14F-4D97-AF65-F5344CB8AC3E}">
        <p14:creationId xmlns:p14="http://schemas.microsoft.com/office/powerpoint/2010/main" val="2742539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A41F3-3663-49CC-B328-B4285145B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module of modules: the root module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5B607-100A-42C3-B000-039648808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/>
          <a:lstStyle/>
          <a:p>
            <a:r>
              <a:rPr lang="nl-BE" dirty="0"/>
              <a:t>Most of the time called the AppModule</a:t>
            </a:r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9ACB50-4259-4CEC-8B97-E647657585E6}"/>
              </a:ext>
            </a:extLst>
          </p:cNvPr>
          <p:cNvSpPr/>
          <p:nvPr/>
        </p:nvSpPr>
        <p:spPr>
          <a:xfrm>
            <a:off x="778193" y="1432139"/>
            <a:ext cx="9515793" cy="406265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BrowserModule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'@angular/platform-browser'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NgModule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'@angular/core'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{ AppComponent }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A31515"/>
                </a:solidFill>
                <a:latin typeface="Consolas" panose="020B0609020204030204" pitchFamily="49" charset="0"/>
              </a:rPr>
              <a:t>'./app.component'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@NgModule({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declarations: [AppComponent],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imports: [BrowserModule],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providers: [],</a:t>
            </a:r>
          </a:p>
          <a:p>
            <a:pPr lvl="1"/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bootstrap: [AppComponent]</a:t>
            </a:r>
          </a:p>
          <a:p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  <a:p>
            <a:endParaRPr lang="nl-BE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20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BE" sz="2000" dirty="0">
                <a:solidFill>
                  <a:srgbClr val="000000"/>
                </a:solidFill>
                <a:latin typeface="Consolas" panose="020B0609020204030204" pitchFamily="49" charset="0"/>
              </a:rPr>
              <a:t> AppModule {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363D8B-6DCB-481E-A5FF-4CE86495C4DB}"/>
              </a:ext>
            </a:extLst>
          </p:cNvPr>
          <p:cNvSpPr txBox="1"/>
          <p:nvPr/>
        </p:nvSpPr>
        <p:spPr>
          <a:xfrm>
            <a:off x="4851401" y="4191699"/>
            <a:ext cx="5799138" cy="430887"/>
          </a:xfrm>
          <a:prstGeom prst="rect">
            <a:avLst/>
          </a:prstGeom>
          <a:solidFill>
            <a:srgbClr val="0F8FA9"/>
          </a:solidFill>
        </p:spPr>
        <p:txBody>
          <a:bodyPr wrap="square" rtlCol="0">
            <a:spAutoFit/>
          </a:bodyPr>
          <a:lstStyle/>
          <a:p>
            <a:r>
              <a:rPr lang="nl-BE" sz="2200" dirty="0">
                <a:solidFill>
                  <a:schemeClr val="bg1"/>
                </a:solidFill>
              </a:rPr>
              <a:t>Component(s) inserted in the host web page</a:t>
            </a:r>
          </a:p>
        </p:txBody>
      </p:sp>
    </p:spTree>
    <p:extLst>
      <p:ext uri="{BB962C8B-B14F-4D97-AF65-F5344CB8AC3E}">
        <p14:creationId xmlns:p14="http://schemas.microsoft.com/office/powerpoint/2010/main" val="2353339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7B90D-CB0C-4CC3-9471-6034100CB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Imports array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7E742-A723-4F2A-AE68-C509AC299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Angular provides a big set of features. </a:t>
            </a:r>
          </a:p>
          <a:p>
            <a:pPr lvl="1"/>
            <a:r>
              <a:rPr lang="nl-BE" dirty="0"/>
              <a:t>These features are organized in Angular modules</a:t>
            </a:r>
          </a:p>
          <a:p>
            <a:endParaRPr lang="nl-BE" dirty="0"/>
          </a:p>
          <a:p>
            <a:r>
              <a:rPr lang="nl-BE" dirty="0"/>
              <a:t>You need to add the module into the import array if you want to enable them</a:t>
            </a:r>
          </a:p>
          <a:p>
            <a:endParaRPr lang="nl-BE" dirty="0"/>
          </a:p>
          <a:p>
            <a:r>
              <a:rPr lang="nl-BE" b="1" dirty="0">
                <a:solidFill>
                  <a:srgbClr val="FF0000"/>
                </a:solidFill>
              </a:rPr>
              <a:t>Only NgModule classes go in the imports array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018684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C13DB-6A70-410C-98F2-5C9105980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Declarations array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0162-1BD0-4AC8-84D5-8E49B9E39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Which components belong to the AppModule</a:t>
            </a:r>
          </a:p>
          <a:p>
            <a:pPr lvl="1"/>
            <a:r>
              <a:rPr lang="nl-BE" sz="2000" dirty="0"/>
              <a:t>Directives</a:t>
            </a:r>
          </a:p>
          <a:p>
            <a:pPr lvl="1"/>
            <a:r>
              <a:rPr lang="nl-BE" sz="2000" dirty="0"/>
              <a:t>Pipes</a:t>
            </a:r>
          </a:p>
          <a:p>
            <a:endParaRPr lang="nl-BE" dirty="0"/>
          </a:p>
          <a:p>
            <a:r>
              <a:rPr lang="nl-BE" dirty="0"/>
              <a:t>Every component needs to be declared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86469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1A29-0444-4A72-A93C-EB81FE0C3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Module not declared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3472A0-4EFE-4E7B-A218-A0C26B73E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453" y="810841"/>
            <a:ext cx="8682037" cy="489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892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E3317A-BD99-4944-AEFF-489EF3F99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Agenda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82030-4BF6-41D1-BB1F-7BFB5473B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Basics</a:t>
            </a:r>
          </a:p>
          <a:p>
            <a:r>
              <a:rPr lang="nl-BE" dirty="0"/>
              <a:t>NgModule</a:t>
            </a:r>
          </a:p>
          <a:p>
            <a:r>
              <a:rPr lang="nl-BE" dirty="0"/>
              <a:t>Component Decorator</a:t>
            </a:r>
          </a:p>
          <a:p>
            <a:r>
              <a:rPr lang="nl-BE" dirty="0"/>
              <a:t>Styling Components</a:t>
            </a:r>
          </a:p>
          <a:p>
            <a:r>
              <a:rPr lang="nl-BE" dirty="0"/>
              <a:t>Component Lifecycle</a:t>
            </a:r>
          </a:p>
          <a:p>
            <a:endParaRPr lang="nl-BE" dirty="0"/>
          </a:p>
          <a:p>
            <a:endParaRPr lang="nl-BE" dirty="0"/>
          </a:p>
          <a:p>
            <a:pPr marL="457200" lvl="1" indent="0">
              <a:buNone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406161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96B71-B05D-4D2A-9DF5-81A0248F4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Bootstrap array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715E9-27E0-40C2-A9CC-B9A726F83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Bootstrapping: launching the application</a:t>
            </a:r>
          </a:p>
          <a:p>
            <a:endParaRPr lang="nl-BE" dirty="0"/>
          </a:p>
          <a:p>
            <a:r>
              <a:rPr lang="nl-BE" dirty="0"/>
              <a:t>List the components you want to insert into the browser DOM</a:t>
            </a:r>
          </a:p>
          <a:p>
            <a:endParaRPr lang="nl-BE" dirty="0"/>
          </a:p>
          <a:p>
            <a:r>
              <a:rPr lang="nl-BE" dirty="0"/>
              <a:t>Decide when you want to compile the application</a:t>
            </a:r>
          </a:p>
          <a:p>
            <a:pPr lvl="1"/>
            <a:r>
              <a:rPr lang="nl-BE" sz="2000" b="1" dirty="0"/>
              <a:t>J</a:t>
            </a:r>
            <a:r>
              <a:rPr lang="nl-BE" sz="2000" dirty="0"/>
              <a:t>ust </a:t>
            </a:r>
            <a:r>
              <a:rPr lang="nl-BE" sz="2000" b="1" dirty="0"/>
              <a:t>I</a:t>
            </a:r>
            <a:r>
              <a:rPr lang="nl-BE" sz="2000" dirty="0"/>
              <a:t>n </a:t>
            </a:r>
            <a:r>
              <a:rPr lang="nl-BE" sz="2000" b="1" dirty="0"/>
              <a:t>T</a:t>
            </a:r>
            <a:r>
              <a:rPr lang="nl-BE" sz="2000" dirty="0"/>
              <a:t>ime</a:t>
            </a:r>
          </a:p>
          <a:p>
            <a:pPr lvl="1"/>
            <a:r>
              <a:rPr lang="nl-BE" sz="2000" b="1" dirty="0"/>
              <a:t>A</a:t>
            </a:r>
            <a:r>
              <a:rPr lang="nl-BE" sz="2000" dirty="0"/>
              <a:t>head</a:t>
            </a:r>
            <a:r>
              <a:rPr lang="nl-BE" sz="2000" b="1" dirty="0"/>
              <a:t> O</a:t>
            </a:r>
            <a:r>
              <a:rPr lang="nl-BE" sz="2000" dirty="0"/>
              <a:t>f</a:t>
            </a:r>
            <a:r>
              <a:rPr lang="nl-BE" sz="2000" b="1" dirty="0"/>
              <a:t> T</a:t>
            </a:r>
            <a:r>
              <a:rPr lang="nl-BE" sz="2000" dirty="0"/>
              <a:t>ime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0229089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3121-F4E7-4477-848E-CE0277BF0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JIT vs AOT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EAB42-4D49-45E3-B5A2-D9D4F0578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JIT</a:t>
            </a:r>
          </a:p>
          <a:p>
            <a:pPr lvl="1"/>
            <a:r>
              <a:rPr lang="nl-BE" sz="2000" dirty="0"/>
              <a:t>Default</a:t>
            </a:r>
          </a:p>
          <a:p>
            <a:pPr lvl="1"/>
            <a:r>
              <a:rPr lang="nl-BE" sz="2000" dirty="0"/>
              <a:t>App is compiled at runtime</a:t>
            </a:r>
          </a:p>
          <a:p>
            <a:pPr lvl="1"/>
            <a:r>
              <a:rPr lang="nl-BE" sz="2000" dirty="0"/>
              <a:t>Runtime performance penalty</a:t>
            </a:r>
          </a:p>
          <a:p>
            <a:pPr lvl="1"/>
            <a:r>
              <a:rPr lang="nl-BE" sz="2000" dirty="0"/>
              <a:t>Application is bigger because it includes the compiler and library code</a:t>
            </a:r>
          </a:p>
          <a:p>
            <a:pPr lvl="1"/>
            <a:endParaRPr lang="nl-BE" dirty="0"/>
          </a:p>
          <a:p>
            <a:r>
              <a:rPr lang="nl-BE" dirty="0"/>
              <a:t>AOT</a:t>
            </a:r>
          </a:p>
          <a:p>
            <a:pPr lvl="1"/>
            <a:r>
              <a:rPr lang="nl-BE" sz="2000" dirty="0"/>
              <a:t>Pre-compiled version is downloaded to client</a:t>
            </a:r>
          </a:p>
          <a:p>
            <a:pPr lvl="1"/>
            <a:r>
              <a:rPr lang="nl-BE" sz="2000" dirty="0"/>
              <a:t>Fewer requests</a:t>
            </a:r>
          </a:p>
          <a:p>
            <a:pPr lvl="1"/>
            <a:r>
              <a:rPr lang="nl-BE" sz="2000" dirty="0"/>
              <a:t>Smaller download size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9571514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95B4B-178B-455F-A2BD-E19332E9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Bootstrap JIT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AD1E8F-A5CA-4002-8039-B045C578F7AE}"/>
              </a:ext>
            </a:extLst>
          </p:cNvPr>
          <p:cNvSpPr/>
          <p:nvPr/>
        </p:nvSpPr>
        <p:spPr>
          <a:xfrm>
            <a:off x="217925" y="1604014"/>
            <a:ext cx="10271094" cy="155427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1900" dirty="0">
                <a:solidFill>
                  <a:srgbClr val="000000"/>
                </a:solidFill>
                <a:latin typeface="Consolas" panose="020B0609020204030204" pitchFamily="49" charset="0"/>
              </a:rPr>
              <a:t>import { platformBrowserDynamic } from </a:t>
            </a:r>
            <a:r>
              <a:rPr lang="nl-BE" sz="1900" dirty="0">
                <a:solidFill>
                  <a:srgbClr val="A31515"/>
                </a:solidFill>
                <a:latin typeface="Consolas" panose="020B0609020204030204" pitchFamily="49" charset="0"/>
              </a:rPr>
              <a:t>'@angular/platform-browser-dynamic'</a:t>
            </a:r>
            <a:r>
              <a:rPr lang="nl-BE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nl-BE" sz="1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1900" dirty="0">
                <a:solidFill>
                  <a:srgbClr val="000000"/>
                </a:solidFill>
                <a:latin typeface="Consolas" panose="020B0609020204030204" pitchFamily="49" charset="0"/>
              </a:rPr>
              <a:t>import { AppModule } from </a:t>
            </a:r>
            <a:r>
              <a:rPr lang="nl-BE" sz="1900" dirty="0">
                <a:solidFill>
                  <a:srgbClr val="A31515"/>
                </a:solidFill>
                <a:latin typeface="Consolas" panose="020B0609020204030204" pitchFamily="49" charset="0"/>
              </a:rPr>
              <a:t>'./app/app.module'</a:t>
            </a:r>
            <a:r>
              <a:rPr lang="nl-BE" sz="19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nl-BE" sz="1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1900" dirty="0">
                <a:solidFill>
                  <a:srgbClr val="000000"/>
                </a:solidFill>
                <a:latin typeface="Consolas" panose="020B0609020204030204" pitchFamily="49" charset="0"/>
              </a:rPr>
              <a:t>platformBrowserDynamic().bootstrapModule(AppModule);</a:t>
            </a:r>
            <a:endParaRPr lang="nl-BE" sz="1900" dirty="0"/>
          </a:p>
        </p:txBody>
      </p:sp>
    </p:spTree>
    <p:extLst>
      <p:ext uri="{BB962C8B-B14F-4D97-AF65-F5344CB8AC3E}">
        <p14:creationId xmlns:p14="http://schemas.microsoft.com/office/powerpoint/2010/main" val="14503037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1A069-885D-4300-B275-8C83804F0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Bootstrap AOT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B56334-40D3-4E71-994D-4C3CF6FCA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72" y="1687496"/>
            <a:ext cx="10271094" cy="191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062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@component decorator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3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651481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D43A8-C466-4053-97A1-17E6BEFF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</a:t>
            </a:r>
            <a:r>
              <a:rPr lang="nl-BE" dirty="0">
                <a:solidFill>
                  <a:srgbClr val="0F8FA9"/>
                </a:solidFill>
              </a:rPr>
              <a:t>@component </a:t>
            </a:r>
            <a:r>
              <a:rPr lang="nl-BE" dirty="0"/>
              <a:t>decorator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0FC89-02EB-4D75-8735-0C2EC6157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Configure how our component interacts with other components...</a:t>
            </a:r>
          </a:p>
          <a:p>
            <a:pPr lvl="1"/>
            <a:r>
              <a:rPr lang="nl-BE" sz="2000" dirty="0"/>
              <a:t>Add metadata to the class</a:t>
            </a:r>
          </a:p>
          <a:p>
            <a:endParaRPr lang="nl-BE" dirty="0"/>
          </a:p>
          <a:p>
            <a:r>
              <a:rPr lang="nl-BE" dirty="0"/>
              <a:t>Specifies</a:t>
            </a:r>
          </a:p>
          <a:p>
            <a:pPr lvl="1"/>
            <a:r>
              <a:rPr lang="nl-BE" sz="2000" dirty="0"/>
              <a:t>A </a:t>
            </a:r>
            <a:r>
              <a:rPr lang="nl-BE" sz="2000" b="1" dirty="0"/>
              <a:t>selector</a:t>
            </a:r>
            <a:r>
              <a:rPr lang="nl-BE" sz="2000" dirty="0"/>
              <a:t>: Matches a specific element</a:t>
            </a:r>
          </a:p>
          <a:p>
            <a:pPr lvl="1"/>
            <a:r>
              <a:rPr lang="nl-BE" sz="2000" dirty="0"/>
              <a:t>A t</a:t>
            </a:r>
            <a:r>
              <a:rPr lang="nl-BE" sz="2000" b="1" dirty="0"/>
              <a:t>emplate</a:t>
            </a:r>
            <a:r>
              <a:rPr lang="nl-BE" sz="2000" dirty="0"/>
              <a:t>: Defines the view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4350200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66B3E-B0EE-4DBB-8519-18BB595EF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@Component Selector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F2893-749D-44CF-8F19-750A98F54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Like CSS selectors target an HTML element, a Component selector points to a specific element</a:t>
            </a:r>
          </a:p>
          <a:p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6024C1-205B-4F72-94AE-32EBEA69C2FA}"/>
              </a:ext>
            </a:extLst>
          </p:cNvPr>
          <p:cNvSpPr/>
          <p:nvPr/>
        </p:nvSpPr>
        <p:spPr>
          <a:xfrm>
            <a:off x="199620" y="2546647"/>
            <a:ext cx="4410480" cy="461665"/>
          </a:xfrm>
          <a:prstGeom prst="rect">
            <a:avLst/>
          </a:prstGeom>
          <a:ln>
            <a:solidFill>
              <a:srgbClr val="ED7D31"/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&lt;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</a:rPr>
              <a:t>course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&gt;&lt;/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</a:rPr>
              <a:t>course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&gt;</a:t>
            </a: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5FCD96-B7F9-44F6-BBF2-06A515420244}"/>
              </a:ext>
            </a:extLst>
          </p:cNvPr>
          <p:cNvSpPr/>
          <p:nvPr/>
        </p:nvSpPr>
        <p:spPr>
          <a:xfrm>
            <a:off x="199620" y="3211043"/>
            <a:ext cx="10038099" cy="1200329"/>
          </a:xfrm>
          <a:prstGeom prst="rect">
            <a:avLst/>
          </a:prstGeom>
          <a:ln>
            <a:solidFill>
              <a:srgbClr val="ED7D31"/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@Component({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selector: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'course'</a:t>
            </a: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B92DE6-A9CC-41D7-9003-F7FC26A3EF18}"/>
              </a:ext>
            </a:extLst>
          </p:cNvPr>
          <p:cNvSpPr/>
          <p:nvPr/>
        </p:nvSpPr>
        <p:spPr>
          <a:xfrm>
            <a:off x="6078537" y="2546647"/>
            <a:ext cx="4159182" cy="461665"/>
          </a:xfrm>
          <a:prstGeom prst="rect">
            <a:avLst/>
          </a:prstGeom>
          <a:ln>
            <a:solidFill>
              <a:srgbClr val="ED7D31"/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&lt;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</a:rPr>
              <a:t>div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</a:rPr>
              <a:t>course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&gt;&lt;/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Consolas" panose="020B0609020204030204" pitchFamily="49" charset="0"/>
              </a:rPr>
              <a:t>div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&gt;</a:t>
            </a: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6DE756-0B45-476A-9D4D-5318A34E4C9F}"/>
              </a:ext>
            </a:extLst>
          </p:cNvPr>
          <p:cNvSpPr txBox="1"/>
          <p:nvPr/>
        </p:nvSpPr>
        <p:spPr>
          <a:xfrm>
            <a:off x="5061228" y="2546647"/>
            <a:ext cx="566181" cy="461665"/>
          </a:xfrm>
          <a:prstGeom prst="rect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29450431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1910F-4639-4921-9611-C7F9B9711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@Component Template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88D92-1628-4746-B5D5-06DB474A5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The markup that the client will see</a:t>
            </a:r>
          </a:p>
          <a:p>
            <a:pPr lvl="1"/>
            <a:r>
              <a:rPr lang="nl-BE" sz="2000" dirty="0"/>
              <a:t>The HTML</a:t>
            </a:r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922614-D5D9-438C-A78C-77A1F92AD26C}"/>
              </a:ext>
            </a:extLst>
          </p:cNvPr>
          <p:cNvSpPr/>
          <p:nvPr/>
        </p:nvSpPr>
        <p:spPr>
          <a:xfrm>
            <a:off x="279832" y="2170837"/>
            <a:ext cx="10128973" cy="230832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@Component({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selector: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'course'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template: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`&lt;div&gt;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                &lt;h1&gt;Angular Course&lt;/h1&gt;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              &lt;/div&gt;`</a:t>
            </a: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})</a:t>
            </a: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904012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6FC24-C60B-4EEC-BBDB-AA0E55AB4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Exercise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8A39E0-4B88-4175-BE37-217AA863F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228" y="1376362"/>
            <a:ext cx="5170487" cy="3652066"/>
          </a:xfrm>
          <a:prstGeom prst="rect">
            <a:avLst/>
          </a:prstGeom>
          <a:ln>
            <a:solidFill>
              <a:srgbClr val="0F8FA9"/>
            </a:solidFill>
          </a:ln>
        </p:spPr>
      </p:pic>
    </p:spTree>
    <p:extLst>
      <p:ext uri="{BB962C8B-B14F-4D97-AF65-F5344CB8AC3E}">
        <p14:creationId xmlns:p14="http://schemas.microsoft.com/office/powerpoint/2010/main" val="13029910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4E1C3F-49F4-4B73-8C00-3472E1E07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5900"/>
            <a:ext cx="6957184" cy="6680200"/>
          </a:xfrm>
          <a:prstGeom prst="rect">
            <a:avLst/>
          </a:prstGeom>
        </p:spPr>
      </p:pic>
      <p:pic>
        <p:nvPicPr>
          <p:cNvPr id="5" name="Picture 2" descr="Image result for sad man png">
            <a:extLst>
              <a:ext uri="{FF2B5EF4-FFF2-40B4-BE49-F238E27FC236}">
                <a16:creationId xmlns:a16="http://schemas.microsoft.com/office/drawing/2014/main" id="{ED195E49-71B2-4BD2-843D-9917179D1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8668" y="546100"/>
            <a:ext cx="5302995" cy="5124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973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Basics of a component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7372034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601B2-2530-4A9B-AEB4-FB9E0F761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@Component Template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49862-61B9-4D72-ADAA-1542CB14B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The markup that the client will see</a:t>
            </a:r>
          </a:p>
          <a:p>
            <a:pPr lvl="1"/>
            <a:r>
              <a:rPr lang="nl-BE" sz="2000" dirty="0"/>
              <a:t>The HTML</a:t>
            </a:r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750968-3D02-415F-BD0A-23F5BED29F2B}"/>
              </a:ext>
            </a:extLst>
          </p:cNvPr>
          <p:cNvSpPr/>
          <p:nvPr/>
        </p:nvSpPr>
        <p:spPr>
          <a:xfrm>
            <a:off x="658388" y="2223482"/>
            <a:ext cx="9532286" cy="156966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@Component({</a:t>
            </a:r>
          </a:p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selector: </a:t>
            </a:r>
            <a:r>
              <a:rPr lang="nl-BE" sz="2400" dirty="0">
                <a:solidFill>
                  <a:srgbClr val="A31515"/>
                </a:solidFill>
                <a:latin typeface="Consolas" panose="020B0609020204030204" pitchFamily="49" charset="0"/>
              </a:rPr>
              <a:t>'course'</a:t>
            </a:r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templateUrl: </a:t>
            </a:r>
            <a:r>
              <a:rPr lang="nl-BE" sz="2400" dirty="0">
                <a:solidFill>
                  <a:srgbClr val="A31515"/>
                </a:solidFill>
                <a:latin typeface="Consolas" panose="020B0609020204030204" pitchFamily="49" charset="0"/>
              </a:rPr>
              <a:t>'./course.component.html'</a:t>
            </a:r>
            <a:endParaRPr lang="nl-BE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BE" sz="2400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8947167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F18B3-AD0B-4677-9F6B-13F21C778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More properties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EBF80-CF79-4A9C-83A9-0B2FB56E1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b="1" dirty="0">
                <a:solidFill>
                  <a:srgbClr val="0F8FA9"/>
                </a:solidFill>
              </a:rPr>
              <a:t>Styles</a:t>
            </a:r>
            <a:r>
              <a:rPr lang="nl-BE" dirty="0"/>
              <a:t>: array of CSS style definitions</a:t>
            </a:r>
          </a:p>
          <a:p>
            <a:r>
              <a:rPr lang="nl-BE" b="1" dirty="0">
                <a:solidFill>
                  <a:srgbClr val="0F8FA9"/>
                </a:solidFill>
              </a:rPr>
              <a:t>StyleUrls</a:t>
            </a:r>
            <a:r>
              <a:rPr lang="nl-BE" dirty="0"/>
              <a:t>: array of file names pointing to CSS style files</a:t>
            </a:r>
          </a:p>
          <a:p>
            <a:r>
              <a:rPr lang="nl-BE" b="1" dirty="0">
                <a:solidFill>
                  <a:srgbClr val="0F8FA9"/>
                </a:solidFill>
              </a:rPr>
              <a:t>Directives</a:t>
            </a:r>
            <a:r>
              <a:rPr lang="nl-BE" dirty="0"/>
              <a:t>: defines directives for use in HTML templates</a:t>
            </a:r>
          </a:p>
          <a:p>
            <a:r>
              <a:rPr lang="nl-BE" b="1" dirty="0">
                <a:solidFill>
                  <a:srgbClr val="0F8FA9"/>
                </a:solidFill>
              </a:rPr>
              <a:t>Providers</a:t>
            </a:r>
            <a:r>
              <a:rPr lang="nl-BE" dirty="0"/>
              <a:t>: defines objects for injection into the component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9740188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Styling components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4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10943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E72FE1-B63E-48ED-8625-CE8B4F63D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Styling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1BD103-70F5-4DE2-99AD-A5DD14FB7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Global styling vs Component specific styling</a:t>
            </a:r>
          </a:p>
          <a:p>
            <a:endParaRPr lang="nl-BE" dirty="0"/>
          </a:p>
          <a:p>
            <a:r>
              <a:rPr lang="nl-BE" dirty="0"/>
              <a:t>2 ways of component styling</a:t>
            </a:r>
          </a:p>
          <a:p>
            <a:pPr lvl="1"/>
            <a:r>
              <a:rPr lang="nl-BE" dirty="0"/>
              <a:t>Via styles property</a:t>
            </a:r>
          </a:p>
          <a:p>
            <a:pPr lvl="1"/>
            <a:r>
              <a:rPr lang="nl-BE" dirty="0"/>
              <a:t>Via styleUrls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0815459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563AD73-1C4E-4AFF-B721-3D9EBE0DE566}"/>
              </a:ext>
            </a:extLst>
          </p:cNvPr>
          <p:cNvSpPr/>
          <p:nvPr/>
        </p:nvSpPr>
        <p:spPr>
          <a:xfrm>
            <a:off x="1840449" y="2087119"/>
            <a:ext cx="371001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@Component({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selector: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'app-demo'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styles: [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endParaRPr lang="nl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.active{</a:t>
            </a:r>
            <a:endParaRPr lang="nl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color: orange</a:t>
            </a:r>
            <a:endParaRPr lang="nl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}</a:t>
            </a:r>
            <a:endParaRPr lang="nl-B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312EF8-9D7D-448D-A126-EBA79300A067}"/>
              </a:ext>
            </a:extLst>
          </p:cNvPr>
          <p:cNvSpPr/>
          <p:nvPr/>
        </p:nvSpPr>
        <p:spPr>
          <a:xfrm>
            <a:off x="5414964" y="2408148"/>
            <a:ext cx="534352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@Component({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selector: 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'app-demo'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1"/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styleUrls: [</a:t>
            </a:r>
            <a:r>
              <a:rPr lang="nl-BE" dirty="0">
                <a:solidFill>
                  <a:srgbClr val="A31515"/>
                </a:solidFill>
                <a:latin typeface="Consolas" panose="020B0609020204030204" pitchFamily="49" charset="0"/>
              </a:rPr>
              <a:t>'./app.component.scss'</a:t>
            </a:r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nl-BE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B6888F4-6124-4594-9B02-4C378F96430C}"/>
              </a:ext>
            </a:extLst>
          </p:cNvPr>
          <p:cNvCxnSpPr/>
          <p:nvPr/>
        </p:nvCxnSpPr>
        <p:spPr>
          <a:xfrm>
            <a:off x="5224311" y="803740"/>
            <a:ext cx="0" cy="431573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45517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57107-A0CA-4DE6-80F7-6D5B44F84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Shadow DOM Encapsulation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7A9A3-7729-4AFC-A3C1-FCA8AA6D9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Each component has its own unique DOM tree that is hidden from the other elements on the page</a:t>
            </a:r>
          </a:p>
          <a:p>
            <a:endParaRPr lang="nl-BE" dirty="0"/>
          </a:p>
          <a:p>
            <a:r>
              <a:rPr lang="nl-BE" dirty="0"/>
              <a:t>Styles defined within that element are invisible to the rest of the page</a:t>
            </a:r>
          </a:p>
          <a:p>
            <a:pPr marL="457200" lvl="1" indent="0">
              <a:buNone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8053808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CA4A2-13C0-4836-9A64-C1A1806AA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latin typeface="Consolas" panose="020B0609020204030204" pitchFamily="49" charset="0"/>
              </a:rPr>
              <a:t>ElementRef</a:t>
            </a:r>
            <a:endParaRPr lang="en-BE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09FD6-5C83-4FA6-B14D-DAB3DBA6E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The host element where a directive is bound to</a:t>
            </a:r>
          </a:p>
          <a:p>
            <a:pPr lvl="1"/>
            <a:r>
              <a:rPr lang="nl-BE" dirty="0"/>
              <a:t>Holds information about a given angular element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595898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/>
              <a:t>Component lifecycle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5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197457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10339C9-C542-4EC2-BDAA-5D6CCA514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Lifecycle hooks</a:t>
            </a:r>
            <a:endParaRPr lang="en-BE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653DBA0-02E8-430C-BE52-8B90DD73B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Allow you to execute code before or after each step of the component lifecycle</a:t>
            </a:r>
          </a:p>
          <a:p>
            <a:pPr lvl="1"/>
            <a:r>
              <a:rPr lang="nl-BE" sz="2000" dirty="0"/>
              <a:t>onInit</a:t>
            </a:r>
          </a:p>
          <a:p>
            <a:pPr lvl="1"/>
            <a:r>
              <a:rPr lang="nl-BE" sz="2000" dirty="0"/>
              <a:t>onDestroy</a:t>
            </a:r>
          </a:p>
          <a:p>
            <a:pPr lvl="1"/>
            <a:r>
              <a:rPr lang="nl-BE" sz="2000" dirty="0"/>
              <a:t>doCheck</a:t>
            </a:r>
          </a:p>
          <a:p>
            <a:pPr lvl="1"/>
            <a:r>
              <a:rPr lang="nl-BE" sz="2000" dirty="0"/>
              <a:t>onChanges</a:t>
            </a:r>
          </a:p>
          <a:p>
            <a:pPr lvl="1"/>
            <a:r>
              <a:rPr lang="nl-BE" sz="2000" dirty="0"/>
              <a:t>afterContentInit</a:t>
            </a:r>
          </a:p>
          <a:p>
            <a:pPr lvl="1"/>
            <a:r>
              <a:rPr lang="nl-BE" sz="2000" dirty="0"/>
              <a:t>afterContentChecked</a:t>
            </a:r>
          </a:p>
          <a:p>
            <a:pPr lvl="1"/>
            <a:r>
              <a:rPr lang="nl-BE" sz="2000" dirty="0"/>
              <a:t>afterViewInit</a:t>
            </a:r>
          </a:p>
          <a:p>
            <a:pPr lvl="1"/>
            <a:r>
              <a:rPr lang="nl-BE" sz="2000" dirty="0"/>
              <a:t>afterViewChecked</a:t>
            </a:r>
          </a:p>
          <a:p>
            <a:endParaRPr lang="nl-BE" sz="2000" dirty="0"/>
          </a:p>
          <a:p>
            <a:r>
              <a:rPr lang="nl-BE" sz="2000" dirty="0"/>
              <a:t>Every method name is </a:t>
            </a:r>
            <a:r>
              <a:rPr lang="nl-BE" sz="2000" dirty="0">
                <a:latin typeface="Consolas" panose="020B0609020204030204" pitchFamily="49" charset="0"/>
              </a:rPr>
              <a:t>ng</a:t>
            </a:r>
            <a:r>
              <a:rPr lang="nl-BE" sz="2000" dirty="0"/>
              <a:t> + </a:t>
            </a:r>
            <a:r>
              <a:rPr lang="nl-BE" sz="2000" dirty="0">
                <a:latin typeface="Consolas" panose="020B0609020204030204" pitchFamily="49" charset="0"/>
              </a:rPr>
              <a:t>name</a:t>
            </a:r>
            <a:r>
              <a:rPr lang="nl-BE" sz="2000" dirty="0"/>
              <a:t> of the hook </a:t>
            </a:r>
            <a:r>
              <a:rPr lang="nl-BE" sz="2000" dirty="0">
                <a:sym typeface="Wingdings" panose="05000000000000000000" pitchFamily="2" charset="2"/>
              </a:rPr>
              <a:t> </a:t>
            </a:r>
            <a:r>
              <a:rPr lang="nl-BE" sz="2000" dirty="0">
                <a:latin typeface="Consolas" panose="020B0609020204030204" pitchFamily="49" charset="0"/>
                <a:sym typeface="Wingdings" panose="05000000000000000000" pitchFamily="2" charset="2"/>
              </a:rPr>
              <a:t>ngOnInit</a:t>
            </a:r>
            <a:endParaRPr lang="en-BE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8674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AB263-0F14-49E6-9FFF-B5FDE5CA3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OnInit and OnDestroy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07D93-FB2C-4864-84F2-BAA274AE6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OnInit</a:t>
            </a:r>
          </a:p>
          <a:p>
            <a:pPr lvl="1"/>
            <a:r>
              <a:rPr lang="nl-BE" dirty="0"/>
              <a:t>When you directive properties have been initialized</a:t>
            </a:r>
          </a:p>
          <a:p>
            <a:pPr lvl="1"/>
            <a:r>
              <a:rPr lang="nl-BE" dirty="0"/>
              <a:t>Before the child directive properties are initialized</a:t>
            </a:r>
          </a:p>
          <a:p>
            <a:pPr lvl="1"/>
            <a:endParaRPr lang="nl-BE" dirty="0"/>
          </a:p>
          <a:p>
            <a:r>
              <a:rPr lang="nl-BE" dirty="0"/>
              <a:t>OnDestroy</a:t>
            </a:r>
          </a:p>
          <a:p>
            <a:pPr lvl="1"/>
            <a:r>
              <a:rPr lang="nl-BE" dirty="0"/>
              <a:t>When the instance is destroyed</a:t>
            </a:r>
          </a:p>
          <a:p>
            <a:pPr lvl="1"/>
            <a:r>
              <a:rPr lang="nl-BE" dirty="0"/>
              <a:t>For CleanUp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901324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A1220E0-73B6-4AA2-87E0-CC27E6D1D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Component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55F87C-138F-4C5F-A60C-6C7FE0FA2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b="1" dirty="0"/>
              <a:t>Building block </a:t>
            </a:r>
            <a:r>
              <a:rPr lang="nl-BE" dirty="0"/>
              <a:t>of your application</a:t>
            </a:r>
          </a:p>
          <a:p>
            <a:pPr lvl="1"/>
            <a:r>
              <a:rPr lang="nl-BE" sz="2000" dirty="0"/>
              <a:t>Component === Module</a:t>
            </a:r>
          </a:p>
          <a:p>
            <a:pPr lvl="1"/>
            <a:r>
              <a:rPr lang="nl-BE" sz="2000" dirty="0"/>
              <a:t>Component === UI Element (HTML, CSS, ...)</a:t>
            </a:r>
          </a:p>
          <a:p>
            <a:pPr lvl="1"/>
            <a:endParaRPr lang="nl-BE" dirty="0"/>
          </a:p>
          <a:p>
            <a:r>
              <a:rPr lang="nl-BE" dirty="0"/>
              <a:t>The application itself is also a component</a:t>
            </a:r>
          </a:p>
          <a:p>
            <a:pPr lvl="1"/>
            <a:r>
              <a:rPr lang="nl-BE" sz="2000" dirty="0"/>
              <a:t>Top-level component</a:t>
            </a:r>
          </a:p>
          <a:p>
            <a:pPr lvl="1"/>
            <a:endParaRPr lang="nl-BE" dirty="0"/>
          </a:p>
          <a:p>
            <a:r>
              <a:rPr lang="nl-BE" dirty="0"/>
              <a:t>Can be used by other Components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9977545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DE1834-9276-429A-BB96-38FD4CD94730}"/>
              </a:ext>
            </a:extLst>
          </p:cNvPr>
          <p:cNvSpPr/>
          <p:nvPr/>
        </p:nvSpPr>
        <p:spPr>
          <a:xfrm>
            <a:off x="203887" y="746156"/>
            <a:ext cx="10330248" cy="369331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CustomerComponent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implements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OnInit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OnDestroy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lvl="1"/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ngOnInit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(): void {</a:t>
            </a:r>
          </a:p>
          <a:p>
            <a:pPr lvl="2"/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//Called after the constructor, initializing input properties, </a:t>
            </a:r>
          </a:p>
          <a:p>
            <a:pPr lvl="2"/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//and the first call to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ngOnChanges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//Add 'implements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OnInit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' to the class.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1"/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ngOnDestroy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(): void {</a:t>
            </a:r>
          </a:p>
          <a:p>
            <a:pPr lvl="2"/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//Called once, before the instance is destroyed.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2"/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//Add 'implements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OnDestroy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' to the class.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05695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44E67-9A25-4F6B-B53A-DAC5737A7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OnChanges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D468F-4AD6-474D-9125-D846A3A8C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Called after one or more of our component properties have been changed</a:t>
            </a:r>
          </a:p>
          <a:p>
            <a:endParaRPr lang="nl-BE" dirty="0"/>
          </a:p>
          <a:p>
            <a:r>
              <a:rPr lang="nl-BE" dirty="0"/>
              <a:t>Receives a parameter which indicating the changed property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97AF56-6305-463D-8671-7C5FF585E532}"/>
              </a:ext>
            </a:extLst>
          </p:cNvPr>
          <p:cNvSpPr/>
          <p:nvPr/>
        </p:nvSpPr>
        <p:spPr>
          <a:xfrm>
            <a:off x="311119" y="3018918"/>
            <a:ext cx="1022682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ngOnChanges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(changes: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SimpleChanges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): void {</a:t>
            </a:r>
          </a:p>
          <a:p>
            <a:pPr lvl="1"/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//Called before any other lifecycle hook. Use it to inject dependencies, </a:t>
            </a:r>
          </a:p>
          <a:p>
            <a:pPr lvl="1"/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//but avoid any serious work here.</a:t>
            </a:r>
          </a:p>
          <a:p>
            <a:pPr lvl="1"/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//Add '${implements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OnChanges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}' to the class.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143695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09C40-14ED-4870-AF35-00D5B8525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DoCheck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35C25-52F3-4AC2-A8EB-AB652F958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Triggered every time the Angular change detection mechanism notices there was a change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451807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2F7EE-019A-419A-80CE-3E9C3A218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 Component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3F913-F953-42C2-8E78-F3FCB0E7E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Each component is composed of three parts</a:t>
            </a:r>
          </a:p>
          <a:p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CA4F2C-81D2-4C22-9168-0DA6B53CF23D}"/>
              </a:ext>
            </a:extLst>
          </p:cNvPr>
          <p:cNvSpPr/>
          <p:nvPr/>
        </p:nvSpPr>
        <p:spPr>
          <a:xfrm>
            <a:off x="719703" y="2406146"/>
            <a:ext cx="2746773" cy="1204331"/>
          </a:xfrm>
          <a:prstGeom prst="rect">
            <a:avLst/>
          </a:prstGeom>
          <a:solidFill>
            <a:srgbClr val="ED7D31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Component Decorator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E9908F-093E-43F5-9124-597D2D3CF071}"/>
              </a:ext>
            </a:extLst>
          </p:cNvPr>
          <p:cNvSpPr/>
          <p:nvPr/>
        </p:nvSpPr>
        <p:spPr>
          <a:xfrm>
            <a:off x="3905334" y="2406145"/>
            <a:ext cx="2746773" cy="1204331"/>
          </a:xfrm>
          <a:prstGeom prst="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View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FF7FA3-3AC2-4CFF-8684-3249AA9186DE}"/>
              </a:ext>
            </a:extLst>
          </p:cNvPr>
          <p:cNvSpPr/>
          <p:nvPr/>
        </p:nvSpPr>
        <p:spPr>
          <a:xfrm>
            <a:off x="7090965" y="2406145"/>
            <a:ext cx="2746773" cy="1204331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Controller</a:t>
            </a:r>
          </a:p>
        </p:txBody>
      </p:sp>
    </p:spTree>
    <p:extLst>
      <p:ext uri="{BB962C8B-B14F-4D97-AF65-F5344CB8AC3E}">
        <p14:creationId xmlns:p14="http://schemas.microsoft.com/office/powerpoint/2010/main" val="450509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B4B8-A363-4CAA-9F7F-CCC0A641A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Most basic Component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94BD29-EEB1-4145-A53E-97FF41A7E645}"/>
              </a:ext>
            </a:extLst>
          </p:cNvPr>
          <p:cNvSpPr/>
          <p:nvPr/>
        </p:nvSpPr>
        <p:spPr>
          <a:xfrm>
            <a:off x="347182" y="810841"/>
            <a:ext cx="9368318" cy="489364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import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{Component}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from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'@angular/core'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@Component({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selector: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'component'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template: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`your html`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styles:  [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`your css`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export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class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Component{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message: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string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=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"..."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51705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B4B8-A363-4CAA-9F7F-CCC0A641A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Most basic Component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94BD29-EEB1-4145-A53E-97FF41A7E645}"/>
              </a:ext>
            </a:extLst>
          </p:cNvPr>
          <p:cNvSpPr/>
          <p:nvPr/>
        </p:nvSpPr>
        <p:spPr>
          <a:xfrm>
            <a:off x="347182" y="810841"/>
            <a:ext cx="9368318" cy="489364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import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{Component}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from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'@angular/core'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@Component({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selector: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'component'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template: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`your html`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styles:  [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`your css`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export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class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Component{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message: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string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=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"..."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Rectangular Callout 4">
            <a:extLst>
              <a:ext uri="{FF2B5EF4-FFF2-40B4-BE49-F238E27FC236}">
                <a16:creationId xmlns:a16="http://schemas.microsoft.com/office/drawing/2014/main" id="{58E18831-C8DF-46EB-86F3-7B3D5B082E3C}"/>
              </a:ext>
            </a:extLst>
          </p:cNvPr>
          <p:cNvSpPr/>
          <p:nvPr/>
        </p:nvSpPr>
        <p:spPr>
          <a:xfrm>
            <a:off x="7469717" y="965200"/>
            <a:ext cx="3019302" cy="685800"/>
          </a:xfrm>
          <a:prstGeom prst="wedgeRectCallout">
            <a:avLst>
              <a:gd name="adj1" fmla="val -58534"/>
              <a:gd name="adj2" fmla="val -32570"/>
            </a:avLst>
          </a:prstGeom>
          <a:solidFill>
            <a:srgbClr val="0F8FA9"/>
          </a:solidFill>
          <a:ln>
            <a:solidFill>
              <a:schemeClr val="accent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000" dirty="0"/>
              <a:t>A component always has </a:t>
            </a:r>
          </a:p>
          <a:p>
            <a:r>
              <a:rPr lang="nl-BE" sz="2000" dirty="0"/>
              <a:t>at least 1 import.</a:t>
            </a:r>
          </a:p>
        </p:txBody>
      </p:sp>
    </p:spTree>
    <p:extLst>
      <p:ext uri="{BB962C8B-B14F-4D97-AF65-F5344CB8AC3E}">
        <p14:creationId xmlns:p14="http://schemas.microsoft.com/office/powerpoint/2010/main" val="3820868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B4B8-A363-4CAA-9F7F-CCC0A641A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Most basic Component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94BD29-EEB1-4145-A53E-97FF41A7E645}"/>
              </a:ext>
            </a:extLst>
          </p:cNvPr>
          <p:cNvSpPr/>
          <p:nvPr/>
        </p:nvSpPr>
        <p:spPr>
          <a:xfrm>
            <a:off x="347182" y="810841"/>
            <a:ext cx="9368318" cy="489364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import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{Component}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from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'@angular/core'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@Component({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selector: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'component'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template: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`your html`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styles:  [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`your css`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export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class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Component{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message: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string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=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"..."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A90774D1-2AEE-4A28-988F-E05A00A1E8F9}"/>
              </a:ext>
            </a:extLst>
          </p:cNvPr>
          <p:cNvSpPr/>
          <p:nvPr/>
        </p:nvSpPr>
        <p:spPr>
          <a:xfrm>
            <a:off x="2964268" y="1634067"/>
            <a:ext cx="4036483" cy="685800"/>
          </a:xfrm>
          <a:prstGeom prst="wedgeRectCallout">
            <a:avLst>
              <a:gd name="adj1" fmla="val -58534"/>
              <a:gd name="adj2" fmla="val -32570"/>
            </a:avLst>
          </a:prstGeom>
          <a:solidFill>
            <a:srgbClr val="0F8FA9"/>
          </a:solidFill>
          <a:ln>
            <a:solidFill>
              <a:schemeClr val="accent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000" dirty="0"/>
              <a:t>Component annotation</a:t>
            </a:r>
          </a:p>
          <a:p>
            <a:r>
              <a:rPr lang="nl-BE" sz="2000" dirty="0"/>
              <a:t>Associated with the class below it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418DDB-3676-4085-B786-8DC806B167ED}"/>
              </a:ext>
            </a:extLst>
          </p:cNvPr>
          <p:cNvSpPr/>
          <p:nvPr/>
        </p:nvSpPr>
        <p:spPr>
          <a:xfrm>
            <a:off x="7102353" y="1634067"/>
            <a:ext cx="3386666" cy="685800"/>
          </a:xfrm>
          <a:prstGeom prst="rect">
            <a:avLst/>
          </a:prstGeom>
          <a:solidFill>
            <a:srgbClr val="0F8FA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2000" dirty="0"/>
              <a:t>Also called the decorator</a:t>
            </a:r>
          </a:p>
        </p:txBody>
      </p:sp>
    </p:spTree>
    <p:extLst>
      <p:ext uri="{BB962C8B-B14F-4D97-AF65-F5344CB8AC3E}">
        <p14:creationId xmlns:p14="http://schemas.microsoft.com/office/powerpoint/2010/main" val="1694283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B4B8-A363-4CAA-9F7F-CCC0A641A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Most basic Component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94BD29-EEB1-4145-A53E-97FF41A7E645}"/>
              </a:ext>
            </a:extLst>
          </p:cNvPr>
          <p:cNvSpPr/>
          <p:nvPr/>
        </p:nvSpPr>
        <p:spPr>
          <a:xfrm>
            <a:off x="347182" y="810841"/>
            <a:ext cx="9368318" cy="489364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import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{Component}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from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'@angular/core'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@Component({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selector: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'component'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template: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`your html`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styles:  [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`your css`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export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class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Component{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   message: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</a:rPr>
              <a:t>string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 = 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</a:rPr>
              <a:t>"..."</a:t>
            </a: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nl-BE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54FF4359-4786-43F7-9081-F9292C158688}"/>
              </a:ext>
            </a:extLst>
          </p:cNvPr>
          <p:cNvSpPr/>
          <p:nvPr/>
        </p:nvSpPr>
        <p:spPr>
          <a:xfrm>
            <a:off x="4914994" y="4569695"/>
            <a:ext cx="5590381" cy="803047"/>
          </a:xfrm>
          <a:prstGeom prst="wedgeRectCallout">
            <a:avLst>
              <a:gd name="adj1" fmla="val -58534"/>
              <a:gd name="adj2" fmla="val -32570"/>
            </a:avLst>
          </a:prstGeom>
          <a:solidFill>
            <a:srgbClr val="0F8FA9"/>
          </a:solidFill>
          <a:ln>
            <a:solidFill>
              <a:schemeClr val="accent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sz="2000" dirty="0"/>
              <a:t>Definition of the component class</a:t>
            </a:r>
          </a:p>
          <a:p>
            <a:r>
              <a:rPr lang="nl-BE" sz="2000" dirty="0"/>
              <a:t>Export makes it available for other components</a:t>
            </a:r>
          </a:p>
        </p:txBody>
      </p:sp>
    </p:spTree>
    <p:extLst>
      <p:ext uri="{BB962C8B-B14F-4D97-AF65-F5344CB8AC3E}">
        <p14:creationId xmlns:p14="http://schemas.microsoft.com/office/powerpoint/2010/main" val="1139916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3434</TotalTime>
  <Words>1165</Words>
  <Application>Microsoft Office PowerPoint</Application>
  <PresentationFormat>Custom</PresentationFormat>
  <Paragraphs>328</Paragraphs>
  <Slides>42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Consolas</vt:lpstr>
      <vt:lpstr>Lucida Grande</vt:lpstr>
      <vt:lpstr>Wingdings</vt:lpstr>
      <vt:lpstr>Office-thema</vt:lpstr>
      <vt:lpstr>Angular</vt:lpstr>
      <vt:lpstr>Agenda</vt:lpstr>
      <vt:lpstr>Angular</vt:lpstr>
      <vt:lpstr>A Component</vt:lpstr>
      <vt:lpstr>A Component</vt:lpstr>
      <vt:lpstr>Most basic Component</vt:lpstr>
      <vt:lpstr>Most basic Component</vt:lpstr>
      <vt:lpstr>Most basic Component</vt:lpstr>
      <vt:lpstr>Most basic Component</vt:lpstr>
      <vt:lpstr>Angular</vt:lpstr>
      <vt:lpstr>Module</vt:lpstr>
      <vt:lpstr>NgModule</vt:lpstr>
      <vt:lpstr>The module of modules: the root module</vt:lpstr>
      <vt:lpstr>The module of modules: the root module</vt:lpstr>
      <vt:lpstr>The module of modules: the root module</vt:lpstr>
      <vt:lpstr>The module of modules: the root module</vt:lpstr>
      <vt:lpstr>Imports array</vt:lpstr>
      <vt:lpstr>Declarations array</vt:lpstr>
      <vt:lpstr>Module not declared</vt:lpstr>
      <vt:lpstr>Bootstrap array</vt:lpstr>
      <vt:lpstr>JIT vs AOT</vt:lpstr>
      <vt:lpstr>Bootstrap JIT</vt:lpstr>
      <vt:lpstr>Bootstrap AOT</vt:lpstr>
      <vt:lpstr>Angular</vt:lpstr>
      <vt:lpstr>The @component decorator</vt:lpstr>
      <vt:lpstr>@Component Selector</vt:lpstr>
      <vt:lpstr>@Component Template</vt:lpstr>
      <vt:lpstr>Exercise</vt:lpstr>
      <vt:lpstr>PowerPoint Presentation</vt:lpstr>
      <vt:lpstr>@Component Template</vt:lpstr>
      <vt:lpstr>More properties</vt:lpstr>
      <vt:lpstr>Angular</vt:lpstr>
      <vt:lpstr>Styling</vt:lpstr>
      <vt:lpstr>PowerPoint Presentation</vt:lpstr>
      <vt:lpstr>Shadow DOM Encapsulation</vt:lpstr>
      <vt:lpstr>ElementRef</vt:lpstr>
      <vt:lpstr>Angular</vt:lpstr>
      <vt:lpstr>Lifecycle hooks</vt:lpstr>
      <vt:lpstr>OnInit and OnDestroy</vt:lpstr>
      <vt:lpstr>PowerPoint Presentation</vt:lpstr>
      <vt:lpstr>OnChanges</vt:lpstr>
      <vt:lpstr>DoCheck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40</cp:revision>
  <dcterms:created xsi:type="dcterms:W3CDTF">2016-02-10T13:35:37Z</dcterms:created>
  <dcterms:modified xsi:type="dcterms:W3CDTF">2019-01-08T18:10:09Z</dcterms:modified>
</cp:coreProperties>
</file>

<file path=docProps/thumbnail.jpeg>
</file>